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792" y="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slide" Target="slide3.xml"/><Relationship Id="rId18" Type="http://schemas.openxmlformats.org/officeDocument/2006/relationships/slide" Target="slide6.xml"/><Relationship Id="rId26" Type="http://schemas.openxmlformats.org/officeDocument/2006/relationships/image" Target="../media/image23.svg"/><Relationship Id="rId3" Type="http://schemas.openxmlformats.org/officeDocument/2006/relationships/image" Target="../media/image2.svg"/><Relationship Id="rId21" Type="http://schemas.openxmlformats.org/officeDocument/2006/relationships/slide" Target="slide7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4.xml"/><Relationship Id="rId5" Type="http://schemas.openxmlformats.org/officeDocument/2006/relationships/image" Target="../media/image4.pn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svg"/><Relationship Id="rId21" Type="http://schemas.openxmlformats.org/officeDocument/2006/relationships/image" Target="../media/image21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slide" Target="slide2.xml"/><Relationship Id="rId23" Type="http://schemas.openxmlformats.org/officeDocument/2006/relationships/image" Target="../media/image23.svg"/><Relationship Id="rId10" Type="http://schemas.openxmlformats.org/officeDocument/2006/relationships/image" Target="../media/image9.svg"/><Relationship Id="rId19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openxmlformats.org/officeDocument/2006/relationships/image" Target="../media/image28.png"/><Relationship Id="rId3" Type="http://schemas.openxmlformats.org/officeDocument/2006/relationships/image" Target="../media/image2.svg"/><Relationship Id="rId21" Type="http://schemas.openxmlformats.org/officeDocument/2006/relationships/image" Target="../media/image21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slide" Target="slide2.xml"/><Relationship Id="rId23" Type="http://schemas.openxmlformats.org/officeDocument/2006/relationships/image" Target="../media/image23.svg"/><Relationship Id="rId10" Type="http://schemas.openxmlformats.org/officeDocument/2006/relationships/image" Target="../media/image9.svg"/><Relationship Id="rId19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Relationship Id="rId22" Type="http://schemas.openxmlformats.org/officeDocument/2006/relationships/image" Target="../media/image22.png"/><Relationship Id="rId27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openxmlformats.org/officeDocument/2006/relationships/image" Target="../media/image30.png"/><Relationship Id="rId3" Type="http://schemas.openxmlformats.org/officeDocument/2006/relationships/image" Target="../media/image2.svg"/><Relationship Id="rId21" Type="http://schemas.openxmlformats.org/officeDocument/2006/relationships/image" Target="../media/image21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slide" Target="slide2.xml"/><Relationship Id="rId23" Type="http://schemas.openxmlformats.org/officeDocument/2006/relationships/image" Target="../media/image23.svg"/><Relationship Id="rId10" Type="http://schemas.openxmlformats.org/officeDocument/2006/relationships/image" Target="../media/image9.svg"/><Relationship Id="rId19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Relationship Id="rId22" Type="http://schemas.openxmlformats.org/officeDocument/2006/relationships/image" Target="../media/image22.png"/><Relationship Id="rId27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3.svg"/><Relationship Id="rId21" Type="http://schemas.openxmlformats.org/officeDocument/2006/relationships/image" Target="../media/image19.sv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slide" Target="slide2.xml"/><Relationship Id="rId25" Type="http://schemas.openxmlformats.org/officeDocument/2006/relationships/image" Target="../media/image23.svg"/><Relationship Id="rId2" Type="http://schemas.openxmlformats.org/officeDocument/2006/relationships/image" Target="../media/image32.png"/><Relationship Id="rId16" Type="http://schemas.openxmlformats.org/officeDocument/2006/relationships/image" Target="../media/image15.svg"/><Relationship Id="rId20" Type="http://schemas.openxmlformats.org/officeDocument/2006/relationships/image" Target="../media/image18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2.png"/><Relationship Id="rId5" Type="http://schemas.openxmlformats.org/officeDocument/2006/relationships/image" Target="../media/image2.svg"/><Relationship Id="rId15" Type="http://schemas.openxmlformats.org/officeDocument/2006/relationships/image" Target="../media/image14.png"/><Relationship Id="rId23" Type="http://schemas.openxmlformats.org/officeDocument/2006/relationships/image" Target="../media/image21.svg"/><Relationship Id="rId28" Type="http://schemas.openxmlformats.org/officeDocument/2006/relationships/image" Target="../media/image34.png"/><Relationship Id="rId10" Type="http://schemas.openxmlformats.org/officeDocument/2006/relationships/image" Target="../media/image7.svg"/><Relationship Id="rId19" Type="http://schemas.openxmlformats.org/officeDocument/2006/relationships/image" Target="../media/image1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openxmlformats.org/officeDocument/2006/relationships/image" Target="../media/image37.png"/><Relationship Id="rId3" Type="http://schemas.openxmlformats.org/officeDocument/2006/relationships/image" Target="../media/image2.svg"/><Relationship Id="rId21" Type="http://schemas.openxmlformats.org/officeDocument/2006/relationships/image" Target="../media/image21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slide" Target="slide2.xml"/><Relationship Id="rId23" Type="http://schemas.openxmlformats.org/officeDocument/2006/relationships/image" Target="../media/image23.svg"/><Relationship Id="rId10" Type="http://schemas.openxmlformats.org/officeDocument/2006/relationships/image" Target="../media/image9.svg"/><Relationship Id="rId19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Relationship Id="rId22" Type="http://schemas.openxmlformats.org/officeDocument/2006/relationships/image" Target="../media/image22.png"/><Relationship Id="rId27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slide" Target="slide2.xml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40.sv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7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slide" Target="slide1.xml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7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78679" y="8587014"/>
            <a:ext cx="22528890" cy="1699986"/>
            <a:chOff x="0" y="0"/>
            <a:chExt cx="30038519" cy="2266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7415283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495576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2371042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-1975805" y="7865487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10" y="0"/>
                </a:lnTo>
                <a:lnTo>
                  <a:pt x="6009010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3875567" y="9890349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09" y="0"/>
                </a:lnTo>
                <a:lnTo>
                  <a:pt x="16936709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8341864" y="98998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0800000">
            <a:off x="12749013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10800000">
            <a:off x="15214698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739780" y="721603"/>
            <a:ext cx="3853008" cy="614194"/>
          </a:xfrm>
          <a:custGeom>
            <a:avLst/>
            <a:gdLst/>
            <a:ahLst/>
            <a:cxnLst/>
            <a:rect l="l" t="t" r="r" b="b"/>
            <a:pathLst>
              <a:path w="3853008" h="614194">
                <a:moveTo>
                  <a:pt x="0" y="0"/>
                </a:moveTo>
                <a:lnTo>
                  <a:pt x="3853008" y="0"/>
                </a:lnTo>
                <a:lnTo>
                  <a:pt x="3853008" y="614194"/>
                </a:lnTo>
                <a:lnTo>
                  <a:pt x="0" y="614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874" t="-691700" r="-70691" b="-73625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7770444" y="2913568"/>
            <a:ext cx="2747111" cy="533263"/>
            <a:chOff x="0" y="0"/>
            <a:chExt cx="3662815" cy="7110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62815" cy="711017"/>
            </a:xfrm>
            <a:custGeom>
              <a:avLst/>
              <a:gdLst/>
              <a:ahLst/>
              <a:cxnLst/>
              <a:rect l="l" t="t" r="r" b="b"/>
              <a:pathLst>
                <a:path w="3662815" h="711017">
                  <a:moveTo>
                    <a:pt x="0" y="0"/>
                  </a:moveTo>
                  <a:lnTo>
                    <a:pt x="3662815" y="0"/>
                  </a:lnTo>
                  <a:lnTo>
                    <a:pt x="3662815" y="711017"/>
                  </a:lnTo>
                  <a:lnTo>
                    <a:pt x="0" y="711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73932" y="0"/>
              <a:ext cx="1963946" cy="711017"/>
            </a:xfrm>
            <a:custGeom>
              <a:avLst/>
              <a:gdLst/>
              <a:ahLst/>
              <a:cxnLst/>
              <a:rect l="l" t="t" r="r" b="b"/>
              <a:pathLst>
                <a:path w="1963946" h="711017">
                  <a:moveTo>
                    <a:pt x="0" y="0"/>
                  </a:moveTo>
                  <a:lnTo>
                    <a:pt x="1963945" y="0"/>
                  </a:lnTo>
                  <a:lnTo>
                    <a:pt x="1963945" y="711017"/>
                  </a:lnTo>
                  <a:lnTo>
                    <a:pt x="0" y="711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4315" r="-5218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62227" y="3527896"/>
            <a:ext cx="15130277" cy="139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800" spc="1683" dirty="0">
                <a:solidFill>
                  <a:srgbClr val="FFFFFF"/>
                </a:solidFill>
                <a:latin typeface="Canva Sans Bold"/>
              </a:rPr>
              <a:t>WEB BASEDPROFILE ANALYZER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40036" y="5471897"/>
            <a:ext cx="4552577" cy="61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FFFFFF"/>
                </a:solidFill>
                <a:latin typeface="Canva Sans Bold"/>
              </a:rPr>
              <a:t>By Team </a:t>
            </a:r>
            <a:r>
              <a:rPr lang="en-US" sz="3618">
                <a:solidFill>
                  <a:srgbClr val="1877F2"/>
                </a:solidFill>
                <a:latin typeface="Canva Sans Bold"/>
              </a:rPr>
              <a:t>STELLARS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4">
            <a:extLst>
              <a:ext uri="{FF2B5EF4-FFF2-40B4-BE49-F238E27FC236}">
                <a16:creationId xmlns:a16="http://schemas.microsoft.com/office/drawing/2014/main" id="{9F1A635B-376F-2413-4E8A-C58C81CAE3A4}"/>
              </a:ext>
            </a:extLst>
          </p:cNvPr>
          <p:cNvSpPr/>
          <p:nvPr/>
        </p:nvSpPr>
        <p:spPr>
          <a:xfrm>
            <a:off x="5180906" y="2628878"/>
            <a:ext cx="2427396" cy="2186341"/>
          </a:xfrm>
          <a:custGeom>
            <a:avLst/>
            <a:gdLst/>
            <a:ahLst/>
            <a:cxnLst/>
            <a:rect l="l" t="t" r="r" b="b"/>
            <a:pathLst>
              <a:path w="1225947" h="1104203">
                <a:moveTo>
                  <a:pt x="0" y="0"/>
                </a:moveTo>
                <a:cubicBezTo>
                  <a:pt x="573695" y="0"/>
                  <a:pt x="1076156" y="384611"/>
                  <a:pt x="1225947" y="938406"/>
                </a:cubicBezTo>
                <a:lnTo>
                  <a:pt x="612973" y="1104203"/>
                </a:lnTo>
                <a:cubicBezTo>
                  <a:pt x="538078" y="827305"/>
                  <a:pt x="286848" y="635000"/>
                  <a:pt x="0" y="635000"/>
                </a:cubicBezTo>
                <a:close/>
              </a:path>
            </a:pathLst>
          </a:custGeom>
          <a:solidFill>
            <a:srgbClr val="79E0FF"/>
          </a:solidFill>
        </p:spPr>
        <p:txBody>
          <a:bodyPr/>
          <a:lstStyle/>
          <a:p>
            <a:endParaRPr lang="en-IN"/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C87DD30F-14C0-D98E-E173-053341F710B8}"/>
              </a:ext>
            </a:extLst>
          </p:cNvPr>
          <p:cNvSpPr/>
          <p:nvPr/>
        </p:nvSpPr>
        <p:spPr>
          <a:xfrm>
            <a:off x="5868173" y="4366438"/>
            <a:ext cx="2055301" cy="2882762"/>
          </a:xfrm>
          <a:custGeom>
            <a:avLst/>
            <a:gdLst/>
            <a:ahLst/>
            <a:cxnLst/>
            <a:rect l="l" t="t" r="r" b="b"/>
            <a:pathLst>
              <a:path w="1038022" h="1455928">
                <a:moveTo>
                  <a:pt x="860740" y="0"/>
                </a:moveTo>
                <a:cubicBezTo>
                  <a:pt x="1038021" y="545617"/>
                  <a:pt x="827504" y="1142337"/>
                  <a:pt x="347101" y="1455928"/>
                </a:cubicBezTo>
                <a:lnTo>
                  <a:pt x="0" y="924190"/>
                </a:lnTo>
                <a:cubicBezTo>
                  <a:pt x="240201" y="767394"/>
                  <a:pt x="345460" y="469035"/>
                  <a:pt x="256819" y="196226"/>
                </a:cubicBezTo>
                <a:close/>
              </a:path>
            </a:pathLst>
          </a:custGeom>
          <a:solidFill>
            <a:srgbClr val="5B65AD"/>
          </a:solidFill>
        </p:spPr>
        <p:txBody>
          <a:bodyPr/>
          <a:lstStyle/>
          <a:p>
            <a:endParaRPr lang="en-IN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E23F18B6-3611-6977-6E83-4C0A5BDC1EA1}"/>
              </a:ext>
            </a:extLst>
          </p:cNvPr>
          <p:cNvSpPr/>
          <p:nvPr/>
        </p:nvSpPr>
        <p:spPr>
          <a:xfrm>
            <a:off x="3603018" y="6122477"/>
            <a:ext cx="3055944" cy="1723074"/>
          </a:xfrm>
          <a:custGeom>
            <a:avLst/>
            <a:gdLst/>
            <a:ahLst/>
            <a:cxnLst/>
            <a:rect l="l" t="t" r="r" b="b"/>
            <a:pathLst>
              <a:path w="1543393" h="870232">
                <a:moveTo>
                  <a:pt x="1543393" y="533023"/>
                </a:moveTo>
                <a:cubicBezTo>
                  <a:pt x="1079264" y="870232"/>
                  <a:pt x="446696" y="854415"/>
                  <a:pt x="0" y="494430"/>
                </a:cubicBezTo>
                <a:lnTo>
                  <a:pt x="398453" y="0"/>
                </a:lnTo>
                <a:cubicBezTo>
                  <a:pt x="621801" y="179993"/>
                  <a:pt x="938085" y="187902"/>
                  <a:pt x="1170150" y="19297"/>
                </a:cubicBezTo>
                <a:close/>
              </a:path>
            </a:pathLst>
          </a:custGeom>
          <a:solidFill>
            <a:srgbClr val="95AFD8"/>
          </a:solidFill>
        </p:spPr>
        <p:txBody>
          <a:bodyPr/>
          <a:lstStyle/>
          <a:p>
            <a:endParaRPr lang="en-IN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F389BE3A-8989-F34E-57CF-1F8AB5C2EB7F}"/>
              </a:ext>
            </a:extLst>
          </p:cNvPr>
          <p:cNvSpPr/>
          <p:nvPr/>
        </p:nvSpPr>
        <p:spPr>
          <a:xfrm>
            <a:off x="2426609" y="4247882"/>
            <a:ext cx="2015269" cy="2929989"/>
          </a:xfrm>
          <a:custGeom>
            <a:avLst/>
            <a:gdLst/>
            <a:ahLst/>
            <a:cxnLst/>
            <a:rect l="l" t="t" r="r" b="b"/>
            <a:pathLst>
              <a:path w="1017804" h="1479780">
                <a:moveTo>
                  <a:pt x="644560" y="1479780"/>
                </a:moveTo>
                <a:cubicBezTo>
                  <a:pt x="180430" y="1142570"/>
                  <a:pt x="0" y="536074"/>
                  <a:pt x="204329" y="0"/>
                </a:cubicBezTo>
                <a:lnTo>
                  <a:pt x="797688" y="226164"/>
                </a:lnTo>
                <a:cubicBezTo>
                  <a:pt x="695523" y="494201"/>
                  <a:pt x="785739" y="797449"/>
                  <a:pt x="1017803" y="966054"/>
                </a:cubicBezTo>
                <a:close/>
              </a:path>
            </a:pathLst>
          </a:custGeom>
          <a:solidFill>
            <a:srgbClr val="898AC1"/>
          </a:solidFill>
        </p:spPr>
        <p:txBody>
          <a:bodyPr/>
          <a:lstStyle/>
          <a:p>
            <a:endParaRPr lang="en-IN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2FCF0A28-AF77-0FE6-A69D-D56AD16E401C}"/>
              </a:ext>
            </a:extLst>
          </p:cNvPr>
          <p:cNvSpPr/>
          <p:nvPr/>
        </p:nvSpPr>
        <p:spPr>
          <a:xfrm>
            <a:off x="2789358" y="2628878"/>
            <a:ext cx="2391421" cy="2126091"/>
          </a:xfrm>
          <a:custGeom>
            <a:avLst/>
            <a:gdLst/>
            <a:ahLst/>
            <a:cxnLst/>
            <a:rect l="l" t="t" r="r" b="b"/>
            <a:pathLst>
              <a:path w="1207778" h="1073774">
                <a:moveTo>
                  <a:pt x="0" y="877548"/>
                </a:moveTo>
                <a:cubicBezTo>
                  <a:pt x="170006" y="354324"/>
                  <a:pt x="657564" y="55"/>
                  <a:pt x="1207715" y="0"/>
                </a:cubicBezTo>
                <a:lnTo>
                  <a:pt x="1207779" y="635000"/>
                </a:lnTo>
                <a:cubicBezTo>
                  <a:pt x="932703" y="635027"/>
                  <a:pt x="688924" y="812162"/>
                  <a:pt x="603921" y="1073774"/>
                </a:cubicBezTo>
                <a:close/>
              </a:path>
            </a:pathLst>
          </a:custGeom>
          <a:solidFill>
            <a:srgbClr val="916DB4"/>
          </a:solidFill>
        </p:spPr>
        <p:txBody>
          <a:bodyPr/>
          <a:lstStyle/>
          <a:p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78679" y="8587014"/>
            <a:ext cx="22528890" cy="1699986"/>
            <a:chOff x="0" y="0"/>
            <a:chExt cx="30038519" cy="2266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7415283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495576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2371042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-1975805" y="7865487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10" y="0"/>
                </a:lnTo>
                <a:lnTo>
                  <a:pt x="6009010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3875567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09" y="0"/>
                </a:lnTo>
                <a:lnTo>
                  <a:pt x="16936709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8341864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 rot="-10800000">
            <a:off x="12749013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10800000">
            <a:off x="15214698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739780" y="721603"/>
            <a:ext cx="3853008" cy="614194"/>
          </a:xfrm>
          <a:custGeom>
            <a:avLst/>
            <a:gdLst/>
            <a:ahLst/>
            <a:cxnLst/>
            <a:rect l="l" t="t" r="r" b="b"/>
            <a:pathLst>
              <a:path w="3853008" h="614194">
                <a:moveTo>
                  <a:pt x="0" y="0"/>
                </a:moveTo>
                <a:lnTo>
                  <a:pt x="3853008" y="0"/>
                </a:lnTo>
                <a:lnTo>
                  <a:pt x="3853008" y="614194"/>
                </a:lnTo>
                <a:lnTo>
                  <a:pt x="0" y="614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874" t="-691700" r="-70691" b="-7362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>
            <a:hlinkClick r:id="rId13" action="ppaction://hlinksldjump"/>
          </p:cNvPr>
          <p:cNvSpPr/>
          <p:nvPr/>
        </p:nvSpPr>
        <p:spPr>
          <a:xfrm>
            <a:off x="5932967" y="3316909"/>
            <a:ext cx="692438" cy="637620"/>
          </a:xfrm>
          <a:custGeom>
            <a:avLst/>
            <a:gdLst/>
            <a:ahLst/>
            <a:cxnLst/>
            <a:rect l="l" t="t" r="r" b="b"/>
            <a:pathLst>
              <a:path w="692438" h="637620">
                <a:moveTo>
                  <a:pt x="0" y="0"/>
                </a:moveTo>
                <a:lnTo>
                  <a:pt x="692439" y="0"/>
                </a:lnTo>
                <a:lnTo>
                  <a:pt x="692439" y="637620"/>
                </a:lnTo>
                <a:lnTo>
                  <a:pt x="0" y="6376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3874435" y="3979318"/>
            <a:ext cx="2474964" cy="2328363"/>
          </a:xfrm>
          <a:custGeom>
            <a:avLst/>
            <a:gdLst/>
            <a:ahLst/>
            <a:cxnLst/>
            <a:rect l="l" t="t" r="r" b="b"/>
            <a:pathLst>
              <a:path w="2474964" h="2328363">
                <a:moveTo>
                  <a:pt x="0" y="0"/>
                </a:moveTo>
                <a:lnTo>
                  <a:pt x="2474964" y="0"/>
                </a:lnTo>
                <a:lnTo>
                  <a:pt x="2474964" y="2328364"/>
                </a:lnTo>
                <a:lnTo>
                  <a:pt x="0" y="23283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1358" r="-31988" b="-7672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>
            <a:hlinkClick r:id="rId18" action="ppaction://hlinksldjump"/>
          </p:cNvPr>
          <p:cNvSpPr/>
          <p:nvPr/>
        </p:nvSpPr>
        <p:spPr>
          <a:xfrm>
            <a:off x="3081180" y="5242755"/>
            <a:ext cx="793254" cy="954857"/>
          </a:xfrm>
          <a:custGeom>
            <a:avLst/>
            <a:gdLst/>
            <a:ahLst/>
            <a:cxnLst/>
            <a:rect l="l" t="t" r="r" b="b"/>
            <a:pathLst>
              <a:path w="793254" h="954857">
                <a:moveTo>
                  <a:pt x="0" y="0"/>
                </a:moveTo>
                <a:lnTo>
                  <a:pt x="793255" y="0"/>
                </a:lnTo>
                <a:lnTo>
                  <a:pt x="793255" y="954857"/>
                </a:lnTo>
                <a:lnTo>
                  <a:pt x="0" y="9548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>
            <a:hlinkClick r:id="rId21" action="ppaction://hlinksldjump"/>
          </p:cNvPr>
          <p:cNvSpPr/>
          <p:nvPr/>
        </p:nvSpPr>
        <p:spPr>
          <a:xfrm>
            <a:off x="3874435" y="3316909"/>
            <a:ext cx="700937" cy="673776"/>
          </a:xfrm>
          <a:custGeom>
            <a:avLst/>
            <a:gdLst/>
            <a:ahLst/>
            <a:cxnLst/>
            <a:rect l="l" t="t" r="r" b="b"/>
            <a:pathLst>
              <a:path w="700937" h="673776">
                <a:moveTo>
                  <a:pt x="0" y="0"/>
                </a:moveTo>
                <a:lnTo>
                  <a:pt x="700937" y="0"/>
                </a:lnTo>
                <a:lnTo>
                  <a:pt x="700937" y="673775"/>
                </a:lnTo>
                <a:lnTo>
                  <a:pt x="0" y="6737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>
            <a:hlinkClick r:id="rId24" action="ppaction://hlinksldjump"/>
          </p:cNvPr>
          <p:cNvSpPr/>
          <p:nvPr/>
        </p:nvSpPr>
        <p:spPr>
          <a:xfrm>
            <a:off x="6560591" y="5416329"/>
            <a:ext cx="734251" cy="891352"/>
          </a:xfrm>
          <a:custGeom>
            <a:avLst/>
            <a:gdLst/>
            <a:ahLst/>
            <a:cxnLst/>
            <a:rect l="l" t="t" r="r" b="b"/>
            <a:pathLst>
              <a:path w="734251" h="891352">
                <a:moveTo>
                  <a:pt x="0" y="0"/>
                </a:moveTo>
                <a:lnTo>
                  <a:pt x="734251" y="0"/>
                </a:lnTo>
                <a:lnTo>
                  <a:pt x="734251" y="891353"/>
                </a:lnTo>
                <a:lnTo>
                  <a:pt x="0" y="89135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>
            <a:hlinkClick r:id="rId27" action="ppaction://hlinksldjump"/>
          </p:cNvPr>
          <p:cNvSpPr/>
          <p:nvPr/>
        </p:nvSpPr>
        <p:spPr>
          <a:xfrm>
            <a:off x="4727591" y="6612400"/>
            <a:ext cx="906375" cy="743227"/>
          </a:xfrm>
          <a:custGeom>
            <a:avLst/>
            <a:gdLst/>
            <a:ahLst/>
            <a:cxnLst/>
            <a:rect l="l" t="t" r="r" b="b"/>
            <a:pathLst>
              <a:path w="906375" h="743227">
                <a:moveTo>
                  <a:pt x="0" y="0"/>
                </a:moveTo>
                <a:lnTo>
                  <a:pt x="906375" y="0"/>
                </a:lnTo>
                <a:lnTo>
                  <a:pt x="906375" y="743228"/>
                </a:lnTo>
                <a:lnTo>
                  <a:pt x="0" y="74322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13794846" y="805453"/>
            <a:ext cx="4102766" cy="55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0">
                <a:solidFill>
                  <a:srgbClr val="FFFFFF"/>
                </a:solidFill>
                <a:latin typeface="Canva Sans Bold"/>
              </a:rPr>
              <a:t>Team </a:t>
            </a:r>
            <a:r>
              <a:rPr lang="en-US" sz="3260">
                <a:solidFill>
                  <a:srgbClr val="1877F2"/>
                </a:solidFill>
                <a:latin typeface="Canva Sans Bold"/>
              </a:rPr>
              <a:t>STELLARS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38650" y="4031150"/>
            <a:ext cx="4102766" cy="55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0" spc="694">
                <a:solidFill>
                  <a:srgbClr val="FFFFFF"/>
                </a:solidFill>
                <a:latin typeface="Canva Sans Bold"/>
              </a:rPr>
              <a:t>STEPS TO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84419" y="4411330"/>
            <a:ext cx="5611229" cy="153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2"/>
              </a:lnSpc>
            </a:pPr>
            <a:r>
              <a:rPr lang="en-US" sz="9066" spc="1514">
                <a:solidFill>
                  <a:srgbClr val="79E0FF"/>
                </a:solidFill>
                <a:latin typeface="Canva Sans Bold"/>
              </a:rPr>
              <a:t>HIRE!!!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78679" y="8587014"/>
            <a:ext cx="22528890" cy="1699986"/>
            <a:chOff x="0" y="0"/>
            <a:chExt cx="30038519" cy="2266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7415283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495576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2371042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-1975805" y="7865487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10" y="0"/>
                </a:lnTo>
                <a:lnTo>
                  <a:pt x="6009010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3875567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09" y="0"/>
                </a:lnTo>
                <a:lnTo>
                  <a:pt x="16936709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8341864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 rot="3647644">
            <a:off x="2209383" y="1788305"/>
            <a:ext cx="1498445" cy="1498445"/>
            <a:chOff x="0" y="0"/>
            <a:chExt cx="1997927" cy="1997927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997927" cy="1997927"/>
              <a:chOff x="0" y="0"/>
              <a:chExt cx="2540000" cy="254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79E0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5B65A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95AFD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898AC1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16DB4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9" name="Freeform 19"/>
          <p:cNvSpPr/>
          <p:nvPr/>
        </p:nvSpPr>
        <p:spPr>
          <a:xfrm rot="-10800000">
            <a:off x="12749013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10800000">
            <a:off x="15214698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739780" y="721603"/>
            <a:ext cx="3853008" cy="614194"/>
          </a:xfrm>
          <a:custGeom>
            <a:avLst/>
            <a:gdLst/>
            <a:ahLst/>
            <a:cxnLst/>
            <a:rect l="l" t="t" r="r" b="b"/>
            <a:pathLst>
              <a:path w="3853008" h="614194">
                <a:moveTo>
                  <a:pt x="0" y="0"/>
                </a:moveTo>
                <a:lnTo>
                  <a:pt x="3853008" y="0"/>
                </a:lnTo>
                <a:lnTo>
                  <a:pt x="3853008" y="614194"/>
                </a:lnTo>
                <a:lnTo>
                  <a:pt x="0" y="614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874" t="-691700" r="-70691" b="-7362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3647644">
            <a:off x="3407249" y="2508963"/>
            <a:ext cx="206310" cy="189977"/>
          </a:xfrm>
          <a:custGeom>
            <a:avLst/>
            <a:gdLst/>
            <a:ahLst/>
            <a:cxnLst/>
            <a:rect l="l" t="t" r="r" b="b"/>
            <a:pathLst>
              <a:path w="206310" h="189977">
                <a:moveTo>
                  <a:pt x="0" y="0"/>
                </a:moveTo>
                <a:lnTo>
                  <a:pt x="206310" y="0"/>
                </a:lnTo>
                <a:lnTo>
                  <a:pt x="206310" y="189976"/>
                </a:lnTo>
                <a:lnTo>
                  <a:pt x="0" y="189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>
            <a:hlinkClick r:id="rId15" action="ppaction://hlinksldjump"/>
          </p:cNvPr>
          <p:cNvSpPr/>
          <p:nvPr/>
        </p:nvSpPr>
        <p:spPr>
          <a:xfrm rot="3647644">
            <a:off x="2579872" y="2172722"/>
            <a:ext cx="737407" cy="693728"/>
          </a:xfrm>
          <a:custGeom>
            <a:avLst/>
            <a:gdLst/>
            <a:ahLst/>
            <a:cxnLst/>
            <a:rect l="l" t="t" r="r" b="b"/>
            <a:pathLst>
              <a:path w="737407" h="693728">
                <a:moveTo>
                  <a:pt x="0" y="0"/>
                </a:moveTo>
                <a:lnTo>
                  <a:pt x="737407" y="0"/>
                </a:lnTo>
                <a:lnTo>
                  <a:pt x="737407" y="693728"/>
                </a:lnTo>
                <a:lnTo>
                  <a:pt x="0" y="6937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1358" r="-31988" b="-7672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4" name="Freeform 24"/>
          <p:cNvSpPr/>
          <p:nvPr/>
        </p:nvSpPr>
        <p:spPr>
          <a:xfrm rot="3647644">
            <a:off x="2442853" y="2036197"/>
            <a:ext cx="236347" cy="284496"/>
          </a:xfrm>
          <a:custGeom>
            <a:avLst/>
            <a:gdLst/>
            <a:ahLst/>
            <a:cxnLst/>
            <a:rect l="l" t="t" r="r" b="b"/>
            <a:pathLst>
              <a:path w="236347" h="284496">
                <a:moveTo>
                  <a:pt x="0" y="0"/>
                </a:moveTo>
                <a:lnTo>
                  <a:pt x="236347" y="0"/>
                </a:lnTo>
                <a:lnTo>
                  <a:pt x="236347" y="284496"/>
                </a:lnTo>
                <a:lnTo>
                  <a:pt x="0" y="28449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3647644">
            <a:off x="3102624" y="1971949"/>
            <a:ext cx="208842" cy="200749"/>
          </a:xfrm>
          <a:custGeom>
            <a:avLst/>
            <a:gdLst/>
            <a:ahLst/>
            <a:cxnLst/>
            <a:rect l="l" t="t" r="r" b="b"/>
            <a:pathLst>
              <a:path w="208842" h="200749">
                <a:moveTo>
                  <a:pt x="0" y="0"/>
                </a:moveTo>
                <a:lnTo>
                  <a:pt x="208842" y="0"/>
                </a:lnTo>
                <a:lnTo>
                  <a:pt x="208842" y="200749"/>
                </a:lnTo>
                <a:lnTo>
                  <a:pt x="0" y="20074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3647644">
            <a:off x="2916317" y="2963490"/>
            <a:ext cx="218768" cy="265575"/>
          </a:xfrm>
          <a:custGeom>
            <a:avLst/>
            <a:gdLst/>
            <a:ahLst/>
            <a:cxnLst/>
            <a:rect l="l" t="t" r="r" b="b"/>
            <a:pathLst>
              <a:path w="218768" h="265575">
                <a:moveTo>
                  <a:pt x="0" y="0"/>
                </a:moveTo>
                <a:lnTo>
                  <a:pt x="218768" y="0"/>
                </a:lnTo>
                <a:lnTo>
                  <a:pt x="218768" y="265575"/>
                </a:lnTo>
                <a:lnTo>
                  <a:pt x="0" y="2655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3647644">
            <a:off x="2345149" y="2694258"/>
            <a:ext cx="270051" cy="221442"/>
          </a:xfrm>
          <a:custGeom>
            <a:avLst/>
            <a:gdLst/>
            <a:ahLst/>
            <a:cxnLst/>
            <a:rect l="l" t="t" r="r" b="b"/>
            <a:pathLst>
              <a:path w="270051" h="221442">
                <a:moveTo>
                  <a:pt x="0" y="0"/>
                </a:moveTo>
                <a:lnTo>
                  <a:pt x="270051" y="0"/>
                </a:lnTo>
                <a:lnTo>
                  <a:pt x="270051" y="221442"/>
                </a:lnTo>
                <a:lnTo>
                  <a:pt x="0" y="22144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flipH="1">
            <a:off x="11185765" y="2976865"/>
            <a:ext cx="8365022" cy="8365022"/>
          </a:xfrm>
          <a:custGeom>
            <a:avLst/>
            <a:gdLst/>
            <a:ahLst/>
            <a:cxnLst/>
            <a:rect l="l" t="t" r="r" b="b"/>
            <a:pathLst>
              <a:path w="8365022" h="8365022">
                <a:moveTo>
                  <a:pt x="8365023" y="0"/>
                </a:moveTo>
                <a:lnTo>
                  <a:pt x="0" y="0"/>
                </a:lnTo>
                <a:lnTo>
                  <a:pt x="0" y="8365022"/>
                </a:lnTo>
                <a:lnTo>
                  <a:pt x="8365023" y="8365022"/>
                </a:lnTo>
                <a:lnTo>
                  <a:pt x="8365023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TextBox 29"/>
          <p:cNvSpPr txBox="1"/>
          <p:nvPr/>
        </p:nvSpPr>
        <p:spPr>
          <a:xfrm>
            <a:off x="13794846" y="805453"/>
            <a:ext cx="4102766" cy="55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0">
                <a:solidFill>
                  <a:srgbClr val="FFFFFF"/>
                </a:solidFill>
                <a:latin typeface="Canva Sans Bold"/>
              </a:rPr>
              <a:t>Team </a:t>
            </a:r>
            <a:r>
              <a:rPr lang="en-US" sz="3260">
                <a:solidFill>
                  <a:srgbClr val="1877F2"/>
                </a:solidFill>
                <a:latin typeface="Canva Sans Bold"/>
              </a:rPr>
              <a:t>STELLARS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24323" y="2280181"/>
            <a:ext cx="4907715" cy="55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0" spc="694" dirty="0">
                <a:solidFill>
                  <a:srgbClr val="FFFFFF"/>
                </a:solidFill>
                <a:latin typeface="Canva Sans Bold"/>
              </a:rPr>
              <a:t>INTRODUCTION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33205" y="3743640"/>
            <a:ext cx="5999678" cy="362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886" lvl="1" indent="-389943">
              <a:lnSpc>
                <a:spcPts val="5815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Canva Sans Bold"/>
              </a:rPr>
              <a:t>Required Skill?</a:t>
            </a:r>
          </a:p>
          <a:p>
            <a:pPr marL="779886" lvl="1" indent="-389943">
              <a:lnSpc>
                <a:spcPts val="5815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Canva Sans Bold"/>
              </a:rPr>
              <a:t>Behaviour?</a:t>
            </a:r>
          </a:p>
          <a:p>
            <a:pPr marL="779886" lvl="1" indent="-389943">
              <a:lnSpc>
                <a:spcPts val="5815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Canva Sans Bold"/>
              </a:rPr>
              <a:t>Technical?</a:t>
            </a:r>
          </a:p>
          <a:p>
            <a:pPr marL="779886" lvl="1" indent="-389943">
              <a:lnSpc>
                <a:spcPts val="5815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Canva Sans Bold"/>
              </a:rPr>
              <a:t>Social communication?</a:t>
            </a:r>
          </a:p>
          <a:p>
            <a:pPr marL="779886" lvl="1" indent="-389943">
              <a:lnSpc>
                <a:spcPts val="5815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Canva Sans Bold"/>
              </a:rPr>
              <a:t>Nature?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26146" y="3836280"/>
            <a:ext cx="3845734" cy="104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6213" spc="1037">
                <a:solidFill>
                  <a:srgbClr val="79E0FF"/>
                </a:solidFill>
                <a:latin typeface="Canva Sans Bold"/>
              </a:rPr>
              <a:t>HIRE?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-78679" y="8587014"/>
            <a:ext cx="22528890" cy="1699986"/>
            <a:chOff x="0" y="0"/>
            <a:chExt cx="30038519" cy="2266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7415283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495576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2371042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-1975805" y="7865487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10" y="0"/>
                </a:lnTo>
                <a:lnTo>
                  <a:pt x="6009010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3875567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09" y="0"/>
                </a:lnTo>
                <a:lnTo>
                  <a:pt x="16936709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8341864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 rot="-713117">
            <a:off x="2209383" y="1788305"/>
            <a:ext cx="1498445" cy="1498445"/>
            <a:chOff x="0" y="0"/>
            <a:chExt cx="1997927" cy="1997927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997927" cy="1997927"/>
              <a:chOff x="0" y="0"/>
              <a:chExt cx="2540000" cy="254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79E0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5B65A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95AFD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898AC1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16DB4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9" name="Freeform 19"/>
          <p:cNvSpPr/>
          <p:nvPr/>
        </p:nvSpPr>
        <p:spPr>
          <a:xfrm rot="-10800000">
            <a:off x="12749013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10800000">
            <a:off x="15214698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739780" y="721603"/>
            <a:ext cx="3853008" cy="614194"/>
          </a:xfrm>
          <a:custGeom>
            <a:avLst/>
            <a:gdLst/>
            <a:ahLst/>
            <a:cxnLst/>
            <a:rect l="l" t="t" r="r" b="b"/>
            <a:pathLst>
              <a:path w="3853008" h="614194">
                <a:moveTo>
                  <a:pt x="0" y="0"/>
                </a:moveTo>
                <a:lnTo>
                  <a:pt x="3853008" y="0"/>
                </a:lnTo>
                <a:lnTo>
                  <a:pt x="3853008" y="614194"/>
                </a:lnTo>
                <a:lnTo>
                  <a:pt x="0" y="614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874" t="-691700" r="-70691" b="-7362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713117">
            <a:off x="3083143" y="1935538"/>
            <a:ext cx="206310" cy="189977"/>
          </a:xfrm>
          <a:custGeom>
            <a:avLst/>
            <a:gdLst/>
            <a:ahLst/>
            <a:cxnLst/>
            <a:rect l="l" t="t" r="r" b="b"/>
            <a:pathLst>
              <a:path w="206310" h="189977">
                <a:moveTo>
                  <a:pt x="0" y="0"/>
                </a:moveTo>
                <a:lnTo>
                  <a:pt x="206309" y="0"/>
                </a:lnTo>
                <a:lnTo>
                  <a:pt x="206309" y="189977"/>
                </a:lnTo>
                <a:lnTo>
                  <a:pt x="0" y="1899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>
            <a:hlinkClick r:id="rId15" action="ppaction://hlinksldjump"/>
          </p:cNvPr>
          <p:cNvSpPr/>
          <p:nvPr/>
        </p:nvSpPr>
        <p:spPr>
          <a:xfrm rot="-713117">
            <a:off x="2569788" y="2194897"/>
            <a:ext cx="737407" cy="693728"/>
          </a:xfrm>
          <a:custGeom>
            <a:avLst/>
            <a:gdLst/>
            <a:ahLst/>
            <a:cxnLst/>
            <a:rect l="l" t="t" r="r" b="b"/>
            <a:pathLst>
              <a:path w="737407" h="693728">
                <a:moveTo>
                  <a:pt x="0" y="0"/>
                </a:moveTo>
                <a:lnTo>
                  <a:pt x="737407" y="0"/>
                </a:lnTo>
                <a:lnTo>
                  <a:pt x="737407" y="693728"/>
                </a:lnTo>
                <a:lnTo>
                  <a:pt x="0" y="6937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1358" r="-31988" b="-7672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-713117">
            <a:off x="2379265" y="2667924"/>
            <a:ext cx="236347" cy="284496"/>
          </a:xfrm>
          <a:custGeom>
            <a:avLst/>
            <a:gdLst/>
            <a:ahLst/>
            <a:cxnLst/>
            <a:rect l="l" t="t" r="r" b="b"/>
            <a:pathLst>
              <a:path w="236347" h="284496">
                <a:moveTo>
                  <a:pt x="0" y="0"/>
                </a:moveTo>
                <a:lnTo>
                  <a:pt x="236348" y="0"/>
                </a:lnTo>
                <a:lnTo>
                  <a:pt x="236348" y="284496"/>
                </a:lnTo>
                <a:lnTo>
                  <a:pt x="0" y="28449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-713117">
            <a:off x="2484041" y="2061480"/>
            <a:ext cx="208842" cy="200749"/>
          </a:xfrm>
          <a:custGeom>
            <a:avLst/>
            <a:gdLst/>
            <a:ahLst/>
            <a:cxnLst/>
            <a:rect l="l" t="t" r="r" b="b"/>
            <a:pathLst>
              <a:path w="208842" h="200749">
                <a:moveTo>
                  <a:pt x="0" y="0"/>
                </a:moveTo>
                <a:lnTo>
                  <a:pt x="208842" y="0"/>
                </a:lnTo>
                <a:lnTo>
                  <a:pt x="208842" y="200749"/>
                </a:lnTo>
                <a:lnTo>
                  <a:pt x="0" y="20074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-713117">
            <a:off x="3402610" y="2507037"/>
            <a:ext cx="218768" cy="265575"/>
          </a:xfrm>
          <a:custGeom>
            <a:avLst/>
            <a:gdLst/>
            <a:ahLst/>
            <a:cxnLst/>
            <a:rect l="l" t="t" r="r" b="b"/>
            <a:pathLst>
              <a:path w="218768" h="265575">
                <a:moveTo>
                  <a:pt x="0" y="0"/>
                </a:moveTo>
                <a:lnTo>
                  <a:pt x="218768" y="0"/>
                </a:lnTo>
                <a:lnTo>
                  <a:pt x="218768" y="265576"/>
                </a:lnTo>
                <a:lnTo>
                  <a:pt x="0" y="26557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-713117">
            <a:off x="2936465" y="2963168"/>
            <a:ext cx="270051" cy="221442"/>
          </a:xfrm>
          <a:custGeom>
            <a:avLst/>
            <a:gdLst/>
            <a:ahLst/>
            <a:cxnLst/>
            <a:rect l="l" t="t" r="r" b="b"/>
            <a:pathLst>
              <a:path w="270051" h="221442">
                <a:moveTo>
                  <a:pt x="0" y="0"/>
                </a:moveTo>
                <a:lnTo>
                  <a:pt x="270051" y="0"/>
                </a:lnTo>
                <a:lnTo>
                  <a:pt x="270051" y="221442"/>
                </a:lnTo>
                <a:lnTo>
                  <a:pt x="0" y="22144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1758511" y="3642189"/>
            <a:ext cx="6363795" cy="5982083"/>
          </a:xfrm>
          <a:custGeom>
            <a:avLst/>
            <a:gdLst/>
            <a:ahLst/>
            <a:cxnLst/>
            <a:rect l="l" t="t" r="r" b="b"/>
            <a:pathLst>
              <a:path w="6363795" h="5982083">
                <a:moveTo>
                  <a:pt x="0" y="0"/>
                </a:moveTo>
                <a:lnTo>
                  <a:pt x="6363796" y="0"/>
                </a:lnTo>
                <a:lnTo>
                  <a:pt x="6363796" y="5982082"/>
                </a:lnTo>
                <a:lnTo>
                  <a:pt x="0" y="598208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b="-203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TextBox 29"/>
          <p:cNvSpPr txBox="1"/>
          <p:nvPr/>
        </p:nvSpPr>
        <p:spPr>
          <a:xfrm>
            <a:off x="13794846" y="805453"/>
            <a:ext cx="4102766" cy="55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0">
                <a:solidFill>
                  <a:srgbClr val="FFFFFF"/>
                </a:solidFill>
                <a:latin typeface="Canva Sans Bold"/>
              </a:rPr>
              <a:t>Team </a:t>
            </a:r>
            <a:r>
              <a:rPr lang="en-US" sz="3260">
                <a:solidFill>
                  <a:srgbClr val="1877F2"/>
                </a:solidFill>
                <a:latin typeface="Canva Sans Bold"/>
              </a:rPr>
              <a:t>STELLARS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0" y="3790089"/>
            <a:ext cx="7152561" cy="362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886" lvl="1" indent="-389943">
              <a:lnSpc>
                <a:spcPts val="5815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Canva Sans Bold"/>
              </a:rPr>
              <a:t>Manual task overhead</a:t>
            </a:r>
          </a:p>
          <a:p>
            <a:pPr marL="779886" lvl="1" indent="-389943">
              <a:lnSpc>
                <a:spcPts val="5815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Canva Sans Bold"/>
              </a:rPr>
              <a:t>Biased Score</a:t>
            </a:r>
          </a:p>
          <a:p>
            <a:pPr marL="779886" lvl="1" indent="-389943">
              <a:lnSpc>
                <a:spcPts val="5815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Canva Sans Bold"/>
              </a:rPr>
              <a:t>no skill verification</a:t>
            </a:r>
          </a:p>
          <a:p>
            <a:pPr marL="779886" lvl="1" indent="-389943">
              <a:lnSpc>
                <a:spcPts val="5815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Canva Sans Bold"/>
              </a:rPr>
              <a:t>No behaviour analysis</a:t>
            </a:r>
          </a:p>
          <a:p>
            <a:pPr marL="779886" lvl="1" indent="-389943">
              <a:lnSpc>
                <a:spcPts val="5815"/>
              </a:lnSpc>
              <a:buFont typeface="Arial"/>
              <a:buChar char="•"/>
            </a:pPr>
            <a:r>
              <a:rPr lang="en-US" sz="3612">
                <a:solidFill>
                  <a:srgbClr val="FFFFFF"/>
                </a:solidFill>
                <a:latin typeface="Canva Sans Bold"/>
              </a:rPr>
              <a:t>No Social Media Analysis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41035" y="2278201"/>
            <a:ext cx="7417842" cy="55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5"/>
              </a:lnSpc>
            </a:pPr>
            <a:r>
              <a:rPr lang="en-US" sz="3260" spc="694">
                <a:solidFill>
                  <a:srgbClr val="FFFFFF"/>
                </a:solidFill>
                <a:latin typeface="Canva Sans Bold"/>
              </a:rPr>
              <a:t>EXISTING APPLICATIONS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78679" y="8587014"/>
            <a:ext cx="22528890" cy="1699986"/>
            <a:chOff x="0" y="0"/>
            <a:chExt cx="30038519" cy="2266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7415283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495576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2371042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-1975805" y="7865487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10" y="0"/>
                </a:lnTo>
                <a:lnTo>
                  <a:pt x="6009010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3875567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09" y="0"/>
                </a:lnTo>
                <a:lnTo>
                  <a:pt x="16936709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8341864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 rot="-5191299">
            <a:off x="2209383" y="1788305"/>
            <a:ext cx="1498445" cy="1498445"/>
            <a:chOff x="0" y="0"/>
            <a:chExt cx="1997927" cy="1997927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997927" cy="1997927"/>
              <a:chOff x="0" y="0"/>
              <a:chExt cx="2540000" cy="254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79E0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5B65A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95AFD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898AC1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16DB4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9" name="Freeform 19"/>
          <p:cNvSpPr/>
          <p:nvPr/>
        </p:nvSpPr>
        <p:spPr>
          <a:xfrm rot="-10800000">
            <a:off x="12749013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10800000">
            <a:off x="15214698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739780" y="721603"/>
            <a:ext cx="3853008" cy="614194"/>
          </a:xfrm>
          <a:custGeom>
            <a:avLst/>
            <a:gdLst/>
            <a:ahLst/>
            <a:cxnLst/>
            <a:rect l="l" t="t" r="r" b="b"/>
            <a:pathLst>
              <a:path w="3853008" h="614194">
                <a:moveTo>
                  <a:pt x="0" y="0"/>
                </a:moveTo>
                <a:lnTo>
                  <a:pt x="3853008" y="0"/>
                </a:lnTo>
                <a:lnTo>
                  <a:pt x="3853008" y="614194"/>
                </a:lnTo>
                <a:lnTo>
                  <a:pt x="0" y="614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874" t="-691700" r="-70691" b="-7362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5191299">
            <a:off x="2426894" y="2088657"/>
            <a:ext cx="206310" cy="189977"/>
          </a:xfrm>
          <a:custGeom>
            <a:avLst/>
            <a:gdLst/>
            <a:ahLst/>
            <a:cxnLst/>
            <a:rect l="l" t="t" r="r" b="b"/>
            <a:pathLst>
              <a:path w="206310" h="189977">
                <a:moveTo>
                  <a:pt x="0" y="0"/>
                </a:moveTo>
                <a:lnTo>
                  <a:pt x="206309" y="0"/>
                </a:lnTo>
                <a:lnTo>
                  <a:pt x="206309" y="189977"/>
                </a:lnTo>
                <a:lnTo>
                  <a:pt x="0" y="1899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>
            <a:hlinkClick r:id="rId15" action="ppaction://hlinksldjump"/>
          </p:cNvPr>
          <p:cNvSpPr/>
          <p:nvPr/>
        </p:nvSpPr>
        <p:spPr>
          <a:xfrm rot="-5191299">
            <a:off x="2588655" y="2211181"/>
            <a:ext cx="737407" cy="693728"/>
          </a:xfrm>
          <a:custGeom>
            <a:avLst/>
            <a:gdLst/>
            <a:ahLst/>
            <a:cxnLst/>
            <a:rect l="l" t="t" r="r" b="b"/>
            <a:pathLst>
              <a:path w="737407" h="693728">
                <a:moveTo>
                  <a:pt x="0" y="0"/>
                </a:moveTo>
                <a:lnTo>
                  <a:pt x="737407" y="0"/>
                </a:lnTo>
                <a:lnTo>
                  <a:pt x="737407" y="693728"/>
                </a:lnTo>
                <a:lnTo>
                  <a:pt x="0" y="6937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1358" r="-31988" b="-7672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-5191299">
            <a:off x="2981150" y="2912201"/>
            <a:ext cx="236347" cy="284496"/>
          </a:xfrm>
          <a:custGeom>
            <a:avLst/>
            <a:gdLst/>
            <a:ahLst/>
            <a:cxnLst/>
            <a:rect l="l" t="t" r="r" b="b"/>
            <a:pathLst>
              <a:path w="236347" h="284496">
                <a:moveTo>
                  <a:pt x="0" y="0"/>
                </a:moveTo>
                <a:lnTo>
                  <a:pt x="236347" y="0"/>
                </a:lnTo>
                <a:lnTo>
                  <a:pt x="236347" y="284497"/>
                </a:lnTo>
                <a:lnTo>
                  <a:pt x="0" y="2844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-5191299">
            <a:off x="2393869" y="2694537"/>
            <a:ext cx="208842" cy="200749"/>
          </a:xfrm>
          <a:custGeom>
            <a:avLst/>
            <a:gdLst/>
            <a:ahLst/>
            <a:cxnLst/>
            <a:rect l="l" t="t" r="r" b="b"/>
            <a:pathLst>
              <a:path w="208842" h="200749">
                <a:moveTo>
                  <a:pt x="0" y="0"/>
                </a:moveTo>
                <a:lnTo>
                  <a:pt x="208842" y="0"/>
                </a:lnTo>
                <a:lnTo>
                  <a:pt x="208842" y="200749"/>
                </a:lnTo>
                <a:lnTo>
                  <a:pt x="0" y="20074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-5191299">
            <a:off x="3094480" y="1898231"/>
            <a:ext cx="218768" cy="265575"/>
          </a:xfrm>
          <a:custGeom>
            <a:avLst/>
            <a:gdLst/>
            <a:ahLst/>
            <a:cxnLst/>
            <a:rect l="l" t="t" r="r" b="b"/>
            <a:pathLst>
              <a:path w="218768" h="265575">
                <a:moveTo>
                  <a:pt x="0" y="0"/>
                </a:moveTo>
                <a:lnTo>
                  <a:pt x="218768" y="0"/>
                </a:lnTo>
                <a:lnTo>
                  <a:pt x="218768" y="265575"/>
                </a:lnTo>
                <a:lnTo>
                  <a:pt x="0" y="2655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-5191299">
            <a:off x="3370682" y="2460061"/>
            <a:ext cx="270051" cy="221442"/>
          </a:xfrm>
          <a:custGeom>
            <a:avLst/>
            <a:gdLst/>
            <a:ahLst/>
            <a:cxnLst/>
            <a:rect l="l" t="t" r="r" b="b"/>
            <a:pathLst>
              <a:path w="270051" h="221442">
                <a:moveTo>
                  <a:pt x="0" y="0"/>
                </a:moveTo>
                <a:lnTo>
                  <a:pt x="270051" y="0"/>
                </a:lnTo>
                <a:lnTo>
                  <a:pt x="270051" y="221442"/>
                </a:lnTo>
                <a:lnTo>
                  <a:pt x="0" y="22144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13881341" y="4432980"/>
            <a:ext cx="4214894" cy="5854020"/>
          </a:xfrm>
          <a:custGeom>
            <a:avLst/>
            <a:gdLst/>
            <a:ahLst/>
            <a:cxnLst/>
            <a:rect l="l" t="t" r="r" b="b"/>
            <a:pathLst>
              <a:path w="4214894" h="5854020">
                <a:moveTo>
                  <a:pt x="0" y="0"/>
                </a:moveTo>
                <a:lnTo>
                  <a:pt x="4214894" y="0"/>
                </a:lnTo>
                <a:lnTo>
                  <a:pt x="4214894" y="5854020"/>
                </a:lnTo>
                <a:lnTo>
                  <a:pt x="0" y="585402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TextBox 29"/>
          <p:cNvSpPr txBox="1"/>
          <p:nvPr/>
        </p:nvSpPr>
        <p:spPr>
          <a:xfrm>
            <a:off x="13794846" y="805453"/>
            <a:ext cx="4102766" cy="55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0">
                <a:solidFill>
                  <a:srgbClr val="FFFFFF"/>
                </a:solidFill>
                <a:latin typeface="Canva Sans Bold"/>
              </a:rPr>
              <a:t>Team </a:t>
            </a:r>
            <a:r>
              <a:rPr lang="en-US" sz="3260">
                <a:solidFill>
                  <a:srgbClr val="1877F2"/>
                </a:solidFill>
                <a:latin typeface="Canva Sans Bold"/>
              </a:rPr>
              <a:t>STELLARS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89407" y="3853618"/>
            <a:ext cx="6479363" cy="333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483" lvl="1" indent="-353242">
              <a:lnSpc>
                <a:spcPts val="5268"/>
              </a:lnSpc>
              <a:buFont typeface="Arial"/>
              <a:buChar char="•"/>
            </a:pPr>
            <a:r>
              <a:rPr lang="en-US" sz="3272" dirty="0">
                <a:solidFill>
                  <a:srgbClr val="FFFFFF"/>
                </a:solidFill>
                <a:latin typeface="Canva Sans Bold"/>
              </a:rPr>
              <a:t>Comprehensive Skill Verification</a:t>
            </a:r>
          </a:p>
          <a:p>
            <a:pPr marL="706483" lvl="1" indent="-353242">
              <a:lnSpc>
                <a:spcPts val="5268"/>
              </a:lnSpc>
              <a:buFont typeface="Arial"/>
              <a:buChar char="•"/>
            </a:pPr>
            <a:r>
              <a:rPr lang="en-US" sz="3272" dirty="0">
                <a:solidFill>
                  <a:srgbClr val="FFFFFF"/>
                </a:solidFill>
                <a:latin typeface="Canva Sans Bold"/>
              </a:rPr>
              <a:t>Behavioral Analysis</a:t>
            </a:r>
          </a:p>
          <a:p>
            <a:pPr marL="706483" lvl="1" indent="-353242">
              <a:lnSpc>
                <a:spcPts val="5268"/>
              </a:lnSpc>
              <a:buFont typeface="Arial"/>
              <a:buChar char="•"/>
            </a:pPr>
            <a:r>
              <a:rPr lang="en-US" sz="3272" dirty="0">
                <a:solidFill>
                  <a:srgbClr val="FFFFFF"/>
                </a:solidFill>
                <a:latin typeface="Canva Sans Bold"/>
              </a:rPr>
              <a:t>Data-Driven Merit Evaluation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41035" y="2278201"/>
            <a:ext cx="7417842" cy="55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5"/>
              </a:lnSpc>
            </a:pPr>
            <a:r>
              <a:rPr lang="en-US" sz="3260" spc="694">
                <a:solidFill>
                  <a:srgbClr val="FFFFFF"/>
                </a:solidFill>
                <a:latin typeface="Canva Sans Bold"/>
              </a:rPr>
              <a:t>OUR SOLUTION/IDEA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31015" y="3853618"/>
            <a:ext cx="6479363" cy="333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483" lvl="1" indent="-353242">
              <a:lnSpc>
                <a:spcPts val="5268"/>
              </a:lnSpc>
              <a:buFont typeface="Arial"/>
              <a:buChar char="•"/>
            </a:pPr>
            <a:r>
              <a:rPr lang="en-US" sz="3272" dirty="0">
                <a:solidFill>
                  <a:srgbClr val="FFFFFF"/>
                </a:solidFill>
                <a:latin typeface="Canva Sans Bold"/>
              </a:rPr>
              <a:t>Weighted unbiased Decision-Making</a:t>
            </a:r>
          </a:p>
          <a:p>
            <a:pPr marL="706483" lvl="1" indent="-353242">
              <a:lnSpc>
                <a:spcPts val="5268"/>
              </a:lnSpc>
              <a:buFont typeface="Arial"/>
              <a:buChar char="•"/>
            </a:pPr>
            <a:r>
              <a:rPr lang="en-US" sz="3272" dirty="0">
                <a:solidFill>
                  <a:srgbClr val="FFFFFF"/>
                </a:solidFill>
                <a:latin typeface="Canva Sans Bold"/>
              </a:rPr>
              <a:t>User-Centric Design</a:t>
            </a:r>
          </a:p>
          <a:p>
            <a:pPr marL="706483" lvl="1" indent="-353242">
              <a:lnSpc>
                <a:spcPts val="5268"/>
              </a:lnSpc>
              <a:buFont typeface="Arial"/>
              <a:buChar char="•"/>
            </a:pPr>
            <a:r>
              <a:rPr lang="en-US" sz="3272" dirty="0">
                <a:solidFill>
                  <a:srgbClr val="FFFFFF"/>
                </a:solidFill>
                <a:latin typeface="Canva Sans Bold"/>
              </a:rPr>
              <a:t>Psychometric Analysis</a:t>
            </a:r>
          </a:p>
          <a:p>
            <a:pPr marL="706483" lvl="1" indent="-353242">
              <a:lnSpc>
                <a:spcPts val="5268"/>
              </a:lnSpc>
              <a:buFont typeface="Arial"/>
              <a:buChar char="•"/>
            </a:pPr>
            <a:endParaRPr lang="en-US" sz="3272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28">
            <a:extLst>
              <a:ext uri="{FF2B5EF4-FFF2-40B4-BE49-F238E27FC236}">
                <a16:creationId xmlns:a16="http://schemas.microsoft.com/office/drawing/2014/main" id="{E679F83F-AF61-0A60-6153-67F28EE8FC13}"/>
              </a:ext>
            </a:extLst>
          </p:cNvPr>
          <p:cNvSpPr/>
          <p:nvPr/>
        </p:nvSpPr>
        <p:spPr>
          <a:xfrm rot="17149889">
            <a:off x="2709404" y="3826308"/>
            <a:ext cx="4388724" cy="4445300"/>
          </a:xfrm>
          <a:custGeom>
            <a:avLst/>
            <a:gdLst/>
            <a:ahLst/>
            <a:cxnLst/>
            <a:rect l="l" t="t" r="r" b="b"/>
            <a:pathLst>
              <a:path w="4388724" h="4445300">
                <a:moveTo>
                  <a:pt x="0" y="0"/>
                </a:moveTo>
                <a:lnTo>
                  <a:pt x="4388724" y="0"/>
                </a:lnTo>
                <a:lnTo>
                  <a:pt x="4388724" y="4445301"/>
                </a:lnTo>
                <a:lnTo>
                  <a:pt x="0" y="4445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-78679" y="8587014"/>
            <a:ext cx="22528890" cy="1699986"/>
            <a:chOff x="0" y="0"/>
            <a:chExt cx="30038519" cy="2266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7415283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6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495576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2371042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6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-1975805" y="7865487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10" y="0"/>
                </a:lnTo>
                <a:lnTo>
                  <a:pt x="6009010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3875567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09" y="0"/>
                </a:lnTo>
                <a:lnTo>
                  <a:pt x="16936709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8341864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 rot="3395614">
            <a:off x="2209383" y="1788305"/>
            <a:ext cx="1498445" cy="1498445"/>
            <a:chOff x="0" y="0"/>
            <a:chExt cx="1997927" cy="1997927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997927" cy="1997927"/>
              <a:chOff x="0" y="0"/>
              <a:chExt cx="2540000" cy="254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79E0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5B65A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95AFD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898AC1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16DB4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9" name="Freeform 19"/>
          <p:cNvSpPr/>
          <p:nvPr/>
        </p:nvSpPr>
        <p:spPr>
          <a:xfrm rot="-10800000">
            <a:off x="12749013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10800000">
            <a:off x="15214698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739780" y="721603"/>
            <a:ext cx="3853008" cy="614194"/>
          </a:xfrm>
          <a:custGeom>
            <a:avLst/>
            <a:gdLst/>
            <a:ahLst/>
            <a:cxnLst/>
            <a:rect l="l" t="t" r="r" b="b"/>
            <a:pathLst>
              <a:path w="3853008" h="614194">
                <a:moveTo>
                  <a:pt x="0" y="0"/>
                </a:moveTo>
                <a:lnTo>
                  <a:pt x="3853008" y="0"/>
                </a:lnTo>
                <a:lnTo>
                  <a:pt x="3853008" y="614194"/>
                </a:lnTo>
                <a:lnTo>
                  <a:pt x="0" y="614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2874" t="-691700" r="-70691" b="-7362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3395614">
            <a:off x="3410633" y="2468367"/>
            <a:ext cx="206310" cy="189977"/>
          </a:xfrm>
          <a:custGeom>
            <a:avLst/>
            <a:gdLst/>
            <a:ahLst/>
            <a:cxnLst/>
            <a:rect l="l" t="t" r="r" b="b"/>
            <a:pathLst>
              <a:path w="206310" h="189977">
                <a:moveTo>
                  <a:pt x="0" y="0"/>
                </a:moveTo>
                <a:lnTo>
                  <a:pt x="206309" y="0"/>
                </a:lnTo>
                <a:lnTo>
                  <a:pt x="206309" y="189976"/>
                </a:lnTo>
                <a:lnTo>
                  <a:pt x="0" y="189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>
            <a:hlinkClick r:id="rId17" action="ppaction://hlinksldjump"/>
          </p:cNvPr>
          <p:cNvSpPr/>
          <p:nvPr/>
        </p:nvSpPr>
        <p:spPr>
          <a:xfrm rot="3395614">
            <a:off x="2578585" y="2173505"/>
            <a:ext cx="737407" cy="693728"/>
          </a:xfrm>
          <a:custGeom>
            <a:avLst/>
            <a:gdLst/>
            <a:ahLst/>
            <a:cxnLst/>
            <a:rect l="l" t="t" r="r" b="b"/>
            <a:pathLst>
              <a:path w="737407" h="693728">
                <a:moveTo>
                  <a:pt x="0" y="0"/>
                </a:moveTo>
                <a:lnTo>
                  <a:pt x="737407" y="0"/>
                </a:lnTo>
                <a:lnTo>
                  <a:pt x="737407" y="693728"/>
                </a:lnTo>
                <a:lnTo>
                  <a:pt x="0" y="6937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65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31358" r="-31988" b="-7672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4" name="Freeform 24"/>
          <p:cNvSpPr/>
          <p:nvPr/>
        </p:nvSpPr>
        <p:spPr>
          <a:xfrm rot="3395614">
            <a:off x="2417619" y="2066283"/>
            <a:ext cx="236347" cy="284496"/>
          </a:xfrm>
          <a:custGeom>
            <a:avLst/>
            <a:gdLst/>
            <a:ahLst/>
            <a:cxnLst/>
            <a:rect l="l" t="t" r="r" b="b"/>
            <a:pathLst>
              <a:path w="236347" h="284496">
                <a:moveTo>
                  <a:pt x="0" y="0"/>
                </a:moveTo>
                <a:lnTo>
                  <a:pt x="236348" y="0"/>
                </a:lnTo>
                <a:lnTo>
                  <a:pt x="236348" y="284496"/>
                </a:lnTo>
                <a:lnTo>
                  <a:pt x="0" y="28449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3395614">
            <a:off x="3067882" y="1955001"/>
            <a:ext cx="208842" cy="200749"/>
          </a:xfrm>
          <a:custGeom>
            <a:avLst/>
            <a:gdLst/>
            <a:ahLst/>
            <a:cxnLst/>
            <a:rect l="l" t="t" r="r" b="b"/>
            <a:pathLst>
              <a:path w="208842" h="200749">
                <a:moveTo>
                  <a:pt x="0" y="0"/>
                </a:moveTo>
                <a:lnTo>
                  <a:pt x="208842" y="0"/>
                </a:lnTo>
                <a:lnTo>
                  <a:pt x="208842" y="200750"/>
                </a:lnTo>
                <a:lnTo>
                  <a:pt x="0" y="2007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3395614">
            <a:off x="2957064" y="2957075"/>
            <a:ext cx="218768" cy="265575"/>
          </a:xfrm>
          <a:custGeom>
            <a:avLst/>
            <a:gdLst/>
            <a:ahLst/>
            <a:cxnLst/>
            <a:rect l="l" t="t" r="r" b="b"/>
            <a:pathLst>
              <a:path w="218768" h="265575">
                <a:moveTo>
                  <a:pt x="0" y="0"/>
                </a:moveTo>
                <a:lnTo>
                  <a:pt x="218768" y="0"/>
                </a:lnTo>
                <a:lnTo>
                  <a:pt x="218768" y="265575"/>
                </a:lnTo>
                <a:lnTo>
                  <a:pt x="0" y="26557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3395614">
            <a:off x="2366024" y="2728583"/>
            <a:ext cx="270051" cy="221442"/>
          </a:xfrm>
          <a:custGeom>
            <a:avLst/>
            <a:gdLst/>
            <a:ahLst/>
            <a:cxnLst/>
            <a:rect l="l" t="t" r="r" b="b"/>
            <a:pathLst>
              <a:path w="270051" h="221442">
                <a:moveTo>
                  <a:pt x="0" y="0"/>
                </a:moveTo>
                <a:lnTo>
                  <a:pt x="270052" y="0"/>
                </a:lnTo>
                <a:lnTo>
                  <a:pt x="270052" y="221442"/>
                </a:lnTo>
                <a:lnTo>
                  <a:pt x="0" y="22144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4682204">
            <a:off x="8989342" y="1921619"/>
            <a:ext cx="4388724" cy="4445300"/>
          </a:xfrm>
          <a:custGeom>
            <a:avLst/>
            <a:gdLst/>
            <a:ahLst/>
            <a:cxnLst/>
            <a:rect l="l" t="t" r="r" b="b"/>
            <a:pathLst>
              <a:path w="4388724" h="4445300">
                <a:moveTo>
                  <a:pt x="0" y="0"/>
                </a:moveTo>
                <a:lnTo>
                  <a:pt x="4388724" y="0"/>
                </a:lnTo>
                <a:lnTo>
                  <a:pt x="4388724" y="4445301"/>
                </a:lnTo>
                <a:lnTo>
                  <a:pt x="0" y="4445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9" name="TextBox 29"/>
          <p:cNvSpPr txBox="1"/>
          <p:nvPr/>
        </p:nvSpPr>
        <p:spPr>
          <a:xfrm>
            <a:off x="13794846" y="805453"/>
            <a:ext cx="4102766" cy="55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0">
                <a:solidFill>
                  <a:srgbClr val="FFFFFF"/>
                </a:solidFill>
                <a:latin typeface="Canva Sans Bold"/>
              </a:rPr>
              <a:t>Team </a:t>
            </a:r>
            <a:r>
              <a:rPr lang="en-US" sz="3260">
                <a:solidFill>
                  <a:srgbClr val="1877F2"/>
                </a:solidFill>
                <a:latin typeface="Canva Sans Bold"/>
              </a:rPr>
              <a:t>STELLARS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41035" y="2278201"/>
            <a:ext cx="7417842" cy="55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5"/>
              </a:lnSpc>
            </a:pPr>
            <a:r>
              <a:rPr lang="en-US" sz="3260" spc="694">
                <a:solidFill>
                  <a:srgbClr val="FFFFFF"/>
                </a:solidFill>
                <a:latin typeface="Canva Sans Bold"/>
              </a:rPr>
              <a:t>OUR RESULT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56BFA9-53AA-9DCC-E777-A546EF56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79" y="4105006"/>
            <a:ext cx="4665029" cy="26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D97264-1D60-D23F-07E4-F96AA88C8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482" y="4065604"/>
            <a:ext cx="4780518" cy="268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CBDE7F-80C5-FABD-CC63-E9408A93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306" y="4061968"/>
            <a:ext cx="4851094" cy="272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78679" y="8587014"/>
            <a:ext cx="22528890" cy="1699986"/>
            <a:chOff x="0" y="0"/>
            <a:chExt cx="30038519" cy="2266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7415283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495576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2371042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-1975805" y="7865487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10" y="0"/>
                </a:lnTo>
                <a:lnTo>
                  <a:pt x="6009010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8100000">
            <a:off x="11897249" y="6896829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3875567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09" y="0"/>
                </a:lnTo>
                <a:lnTo>
                  <a:pt x="16936709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8341864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 rot="7593165">
            <a:off x="2209383" y="1788305"/>
            <a:ext cx="1498445" cy="1498445"/>
            <a:chOff x="0" y="0"/>
            <a:chExt cx="1997927" cy="1997927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997927" cy="1997927"/>
              <a:chOff x="0" y="0"/>
              <a:chExt cx="2540000" cy="254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79E0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5B65A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95AFD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898AC1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16DB4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9" name="Freeform 19"/>
          <p:cNvSpPr/>
          <p:nvPr/>
        </p:nvSpPr>
        <p:spPr>
          <a:xfrm rot="-10800000">
            <a:off x="12749013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10800000">
            <a:off x="15214698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739780" y="721603"/>
            <a:ext cx="3853008" cy="614194"/>
          </a:xfrm>
          <a:custGeom>
            <a:avLst/>
            <a:gdLst/>
            <a:ahLst/>
            <a:cxnLst/>
            <a:rect l="l" t="t" r="r" b="b"/>
            <a:pathLst>
              <a:path w="3853008" h="614194">
                <a:moveTo>
                  <a:pt x="0" y="0"/>
                </a:moveTo>
                <a:lnTo>
                  <a:pt x="3853008" y="0"/>
                </a:lnTo>
                <a:lnTo>
                  <a:pt x="3853008" y="614194"/>
                </a:lnTo>
                <a:lnTo>
                  <a:pt x="0" y="614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874" t="-691700" r="-70691" b="-7362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7593165">
            <a:off x="3021442" y="2972955"/>
            <a:ext cx="206310" cy="189977"/>
          </a:xfrm>
          <a:custGeom>
            <a:avLst/>
            <a:gdLst/>
            <a:ahLst/>
            <a:cxnLst/>
            <a:rect l="l" t="t" r="r" b="b"/>
            <a:pathLst>
              <a:path w="206310" h="189977">
                <a:moveTo>
                  <a:pt x="0" y="0"/>
                </a:moveTo>
                <a:lnTo>
                  <a:pt x="206310" y="0"/>
                </a:lnTo>
                <a:lnTo>
                  <a:pt x="206310" y="189977"/>
                </a:lnTo>
                <a:lnTo>
                  <a:pt x="0" y="1899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>
            <a:hlinkClick r:id="rId15" action="ppaction://hlinksldjump"/>
          </p:cNvPr>
          <p:cNvSpPr/>
          <p:nvPr/>
        </p:nvSpPr>
        <p:spPr>
          <a:xfrm rot="7593165">
            <a:off x="2602143" y="2174151"/>
            <a:ext cx="737407" cy="693728"/>
          </a:xfrm>
          <a:custGeom>
            <a:avLst/>
            <a:gdLst/>
            <a:ahLst/>
            <a:cxnLst/>
            <a:rect l="l" t="t" r="r" b="b"/>
            <a:pathLst>
              <a:path w="737407" h="693728">
                <a:moveTo>
                  <a:pt x="0" y="0"/>
                </a:moveTo>
                <a:lnTo>
                  <a:pt x="737407" y="0"/>
                </a:lnTo>
                <a:lnTo>
                  <a:pt x="737407" y="693728"/>
                </a:lnTo>
                <a:lnTo>
                  <a:pt x="0" y="6937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1358" r="-31988" b="-7672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7593165">
            <a:off x="3004614" y="1885325"/>
            <a:ext cx="236347" cy="284496"/>
          </a:xfrm>
          <a:custGeom>
            <a:avLst/>
            <a:gdLst/>
            <a:ahLst/>
            <a:cxnLst/>
            <a:rect l="l" t="t" r="r" b="b"/>
            <a:pathLst>
              <a:path w="236347" h="284496">
                <a:moveTo>
                  <a:pt x="0" y="0"/>
                </a:moveTo>
                <a:lnTo>
                  <a:pt x="236348" y="0"/>
                </a:lnTo>
                <a:lnTo>
                  <a:pt x="236348" y="284496"/>
                </a:lnTo>
                <a:lnTo>
                  <a:pt x="0" y="28449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7593165">
            <a:off x="3380373" y="2472682"/>
            <a:ext cx="208842" cy="200749"/>
          </a:xfrm>
          <a:custGeom>
            <a:avLst/>
            <a:gdLst/>
            <a:ahLst/>
            <a:cxnLst/>
            <a:rect l="l" t="t" r="r" b="b"/>
            <a:pathLst>
              <a:path w="208842" h="200749">
                <a:moveTo>
                  <a:pt x="0" y="0"/>
                </a:moveTo>
                <a:lnTo>
                  <a:pt x="208842" y="0"/>
                </a:lnTo>
                <a:lnTo>
                  <a:pt x="208842" y="200750"/>
                </a:lnTo>
                <a:lnTo>
                  <a:pt x="0" y="200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7593165">
            <a:off x="2367288" y="2695331"/>
            <a:ext cx="218768" cy="265575"/>
          </a:xfrm>
          <a:custGeom>
            <a:avLst/>
            <a:gdLst/>
            <a:ahLst/>
            <a:cxnLst/>
            <a:rect l="l" t="t" r="r" b="b"/>
            <a:pathLst>
              <a:path w="218768" h="265575">
                <a:moveTo>
                  <a:pt x="0" y="0"/>
                </a:moveTo>
                <a:lnTo>
                  <a:pt x="218768" y="0"/>
                </a:lnTo>
                <a:lnTo>
                  <a:pt x="218768" y="265576"/>
                </a:lnTo>
                <a:lnTo>
                  <a:pt x="0" y="26557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7593165">
            <a:off x="2383277" y="2100372"/>
            <a:ext cx="270051" cy="221442"/>
          </a:xfrm>
          <a:custGeom>
            <a:avLst/>
            <a:gdLst/>
            <a:ahLst/>
            <a:cxnLst/>
            <a:rect l="l" t="t" r="r" b="b"/>
            <a:pathLst>
              <a:path w="270051" h="221442">
                <a:moveTo>
                  <a:pt x="0" y="0"/>
                </a:moveTo>
                <a:lnTo>
                  <a:pt x="270052" y="0"/>
                </a:lnTo>
                <a:lnTo>
                  <a:pt x="270052" y="221442"/>
                </a:lnTo>
                <a:lnTo>
                  <a:pt x="0" y="22144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12233351" y="4593598"/>
            <a:ext cx="5006161" cy="5143500"/>
          </a:xfrm>
          <a:custGeom>
            <a:avLst/>
            <a:gdLst/>
            <a:ahLst/>
            <a:cxnLst/>
            <a:rect l="l" t="t" r="r" b="b"/>
            <a:pathLst>
              <a:path w="4891001" h="5143500">
                <a:moveTo>
                  <a:pt x="0" y="0"/>
                </a:moveTo>
                <a:lnTo>
                  <a:pt x="4891001" y="0"/>
                </a:lnTo>
                <a:lnTo>
                  <a:pt x="489100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TextBox 29"/>
          <p:cNvSpPr txBox="1"/>
          <p:nvPr/>
        </p:nvSpPr>
        <p:spPr>
          <a:xfrm>
            <a:off x="13794846" y="805453"/>
            <a:ext cx="4102766" cy="55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0">
                <a:solidFill>
                  <a:srgbClr val="FFFFFF"/>
                </a:solidFill>
                <a:latin typeface="Canva Sans Bold"/>
              </a:rPr>
              <a:t>Team </a:t>
            </a:r>
            <a:r>
              <a:rPr lang="en-US" sz="3260">
                <a:solidFill>
                  <a:srgbClr val="1877F2"/>
                </a:solidFill>
                <a:latin typeface="Canva Sans Bold"/>
              </a:rPr>
              <a:t>STELLARS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02830" y="3663118"/>
            <a:ext cx="8003338" cy="1916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81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our application serves as a link between employers and workers to get overview of capabilities of candidates.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41035" y="2278201"/>
            <a:ext cx="7417842" cy="55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5"/>
              </a:lnSpc>
            </a:pPr>
            <a:r>
              <a:rPr lang="en-US" sz="3260" spc="694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86000" y="5148632"/>
            <a:ext cx="9206375" cy="241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365" lvl="1">
              <a:lnSpc>
                <a:spcPts val="4778"/>
              </a:lnSpc>
            </a:pPr>
            <a:endParaRPr lang="en-US" sz="3200" dirty="0">
              <a:solidFill>
                <a:srgbClr val="FFFFFF"/>
              </a:solidFill>
              <a:latin typeface="Canva Sans Bold"/>
            </a:endParaRPr>
          </a:p>
          <a:p>
            <a:pPr marL="320365" lvl="1">
              <a:lnSpc>
                <a:spcPts val="4778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Recruiters - Get a visual framework to evaluate an applicant's </a:t>
            </a:r>
            <a:r>
              <a:rPr lang="en-US" sz="3200" dirty="0" err="1">
                <a:solidFill>
                  <a:srgbClr val="FFFFFF"/>
                </a:solidFill>
                <a:latin typeface="Canva Sans Bold"/>
              </a:rPr>
              <a:t>behaviour</a:t>
            </a:r>
            <a:r>
              <a:rPr lang="en-US" sz="3200" dirty="0">
                <a:solidFill>
                  <a:srgbClr val="FFFFFF"/>
                </a:solidFill>
                <a:latin typeface="Canva Sans Bold"/>
              </a:rPr>
              <a:t> and talents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78679" y="8587014"/>
            <a:ext cx="22528890" cy="1699986"/>
            <a:chOff x="0" y="0"/>
            <a:chExt cx="30038519" cy="2266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7415283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495576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2371042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-1975805" y="7865487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10" y="0"/>
                </a:lnTo>
                <a:lnTo>
                  <a:pt x="6009010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3875567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09" y="0"/>
                </a:lnTo>
                <a:lnTo>
                  <a:pt x="16936709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8341864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 rot="-37505">
            <a:off x="2217929" y="1777918"/>
            <a:ext cx="1498445" cy="1498445"/>
            <a:chOff x="0" y="0"/>
            <a:chExt cx="1997927" cy="1997927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997927" cy="1997927"/>
              <a:chOff x="0" y="0"/>
              <a:chExt cx="2540000" cy="254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79E0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5B65A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95AFD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898AC1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16DB4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9" name="Freeform 19"/>
          <p:cNvSpPr/>
          <p:nvPr/>
        </p:nvSpPr>
        <p:spPr>
          <a:xfrm rot="-10800000">
            <a:off x="12749013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10800000">
            <a:off x="15214698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739780" y="721603"/>
            <a:ext cx="3853008" cy="614194"/>
          </a:xfrm>
          <a:custGeom>
            <a:avLst/>
            <a:gdLst/>
            <a:ahLst/>
            <a:cxnLst/>
            <a:rect l="l" t="t" r="r" b="b"/>
            <a:pathLst>
              <a:path w="3853008" h="614194">
                <a:moveTo>
                  <a:pt x="0" y="0"/>
                </a:moveTo>
                <a:lnTo>
                  <a:pt x="3853008" y="0"/>
                </a:lnTo>
                <a:lnTo>
                  <a:pt x="3853008" y="614194"/>
                </a:lnTo>
                <a:lnTo>
                  <a:pt x="0" y="614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874" t="-691700" r="-70691" b="-7362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>
            <a:hlinkClick r:id="rId13" action="ppaction://hlinksldjump"/>
          </p:cNvPr>
          <p:cNvSpPr/>
          <p:nvPr/>
        </p:nvSpPr>
        <p:spPr>
          <a:xfrm rot="-37505">
            <a:off x="2569349" y="2190888"/>
            <a:ext cx="737407" cy="693728"/>
          </a:xfrm>
          <a:custGeom>
            <a:avLst/>
            <a:gdLst/>
            <a:ahLst/>
            <a:cxnLst/>
            <a:rect l="l" t="t" r="r" b="b"/>
            <a:pathLst>
              <a:path w="737407" h="693728">
                <a:moveTo>
                  <a:pt x="0" y="0"/>
                </a:moveTo>
                <a:lnTo>
                  <a:pt x="737406" y="0"/>
                </a:lnTo>
                <a:lnTo>
                  <a:pt x="737406" y="693728"/>
                </a:lnTo>
                <a:lnTo>
                  <a:pt x="0" y="6937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1358" r="-31988" b="-7672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0284027" y="3284492"/>
            <a:ext cx="4929971" cy="4504761"/>
          </a:xfrm>
          <a:custGeom>
            <a:avLst/>
            <a:gdLst/>
            <a:ahLst/>
            <a:cxnLst/>
            <a:rect l="l" t="t" r="r" b="b"/>
            <a:pathLst>
              <a:path w="4929971" h="4504761">
                <a:moveTo>
                  <a:pt x="0" y="0"/>
                </a:moveTo>
                <a:lnTo>
                  <a:pt x="4929972" y="0"/>
                </a:lnTo>
                <a:lnTo>
                  <a:pt x="4929972" y="4504762"/>
                </a:lnTo>
                <a:lnTo>
                  <a:pt x="0" y="45047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13794846" y="805453"/>
            <a:ext cx="4102766" cy="55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0">
                <a:solidFill>
                  <a:srgbClr val="FFFFFF"/>
                </a:solidFill>
                <a:latin typeface="Canva Sans Bold"/>
              </a:rPr>
              <a:t>Team </a:t>
            </a:r>
            <a:r>
              <a:rPr lang="en-US" sz="3260">
                <a:solidFill>
                  <a:srgbClr val="1877F2"/>
                </a:solidFill>
                <a:latin typeface="Canva Sans Bold"/>
              </a:rPr>
              <a:t>STELLARS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141035" y="2278201"/>
            <a:ext cx="7417842" cy="55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5"/>
              </a:lnSpc>
            </a:pPr>
            <a:r>
              <a:rPr lang="en-US" sz="3260" spc="694">
                <a:solidFill>
                  <a:srgbClr val="FFFFFF"/>
                </a:solidFill>
                <a:latin typeface="Canva Sans Bold"/>
              </a:rPr>
              <a:t>Q/A SESSION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28767" y="4612489"/>
            <a:ext cx="5715233" cy="133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1" spc="354">
                <a:solidFill>
                  <a:srgbClr val="1877F2"/>
                </a:solidFill>
                <a:latin typeface="Canva Sans Bold"/>
              </a:rPr>
              <a:t>QUERIES?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78679" y="8587014"/>
            <a:ext cx="22528890" cy="1699986"/>
            <a:chOff x="0" y="0"/>
            <a:chExt cx="30038519" cy="2266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7415283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4955760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0" y="0"/>
                  </a:moveTo>
                  <a:lnTo>
                    <a:pt x="7667477" y="0"/>
                  </a:lnTo>
                  <a:lnTo>
                    <a:pt x="7667477" y="2266648"/>
                  </a:lnTo>
                  <a:lnTo>
                    <a:pt x="0" y="226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2371042" y="0"/>
              <a:ext cx="7667477" cy="2266648"/>
            </a:xfrm>
            <a:custGeom>
              <a:avLst/>
              <a:gdLst/>
              <a:ahLst/>
              <a:cxnLst/>
              <a:rect l="l" t="t" r="r" b="b"/>
              <a:pathLst>
                <a:path w="7667477" h="2266648">
                  <a:moveTo>
                    <a:pt x="7667477" y="0"/>
                  </a:moveTo>
                  <a:lnTo>
                    <a:pt x="0" y="0"/>
                  </a:lnTo>
                  <a:lnTo>
                    <a:pt x="0" y="2266648"/>
                  </a:lnTo>
                  <a:lnTo>
                    <a:pt x="7667477" y="2266648"/>
                  </a:lnTo>
                  <a:lnTo>
                    <a:pt x="7667477" y="0"/>
                  </a:lnTo>
                  <a:close/>
                </a:path>
              </a:pathLst>
            </a:custGeom>
            <a:blipFill>
              <a:blip r:embed="rId4"/>
              <a:stretch>
                <a:fillRect t="-2382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-1975805" y="7865487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10" y="0"/>
                </a:lnTo>
                <a:lnTo>
                  <a:pt x="6009010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3875567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09" y="0"/>
                </a:lnTo>
                <a:lnTo>
                  <a:pt x="16936709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8341864" y="970937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 rot="7434543">
            <a:off x="3824395" y="3754477"/>
            <a:ext cx="2254673" cy="2254673"/>
            <a:chOff x="0" y="0"/>
            <a:chExt cx="3006230" cy="3006230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3006230" cy="3006230"/>
              <a:chOff x="0" y="0"/>
              <a:chExt cx="2540000" cy="254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79E0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5B65A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95AFD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898AC1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16DB4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9" name="Freeform 19"/>
          <p:cNvSpPr/>
          <p:nvPr/>
        </p:nvSpPr>
        <p:spPr>
          <a:xfrm rot="-10800000">
            <a:off x="12749013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10800000">
            <a:off x="15214698" y="-2240694"/>
            <a:ext cx="16936710" cy="2646361"/>
          </a:xfrm>
          <a:custGeom>
            <a:avLst/>
            <a:gdLst/>
            <a:ahLst/>
            <a:cxnLst/>
            <a:rect l="l" t="t" r="r" b="b"/>
            <a:pathLst>
              <a:path w="16936710" h="2646361">
                <a:moveTo>
                  <a:pt x="0" y="0"/>
                </a:moveTo>
                <a:lnTo>
                  <a:pt x="16936710" y="0"/>
                </a:lnTo>
                <a:lnTo>
                  <a:pt x="16936710" y="2646361"/>
                </a:lnTo>
                <a:lnTo>
                  <a:pt x="0" y="2646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739780" y="721603"/>
            <a:ext cx="3853008" cy="614194"/>
          </a:xfrm>
          <a:custGeom>
            <a:avLst/>
            <a:gdLst/>
            <a:ahLst/>
            <a:cxnLst/>
            <a:rect l="l" t="t" r="r" b="b"/>
            <a:pathLst>
              <a:path w="3853008" h="614194">
                <a:moveTo>
                  <a:pt x="0" y="0"/>
                </a:moveTo>
                <a:lnTo>
                  <a:pt x="3853008" y="0"/>
                </a:lnTo>
                <a:lnTo>
                  <a:pt x="3853008" y="614194"/>
                </a:lnTo>
                <a:lnTo>
                  <a:pt x="0" y="614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874" t="-691700" r="-70691" b="-7362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>
            <a:hlinkClick r:id="rId13" action="ppaction://hlinksldjump"/>
          </p:cNvPr>
          <p:cNvSpPr/>
          <p:nvPr/>
        </p:nvSpPr>
        <p:spPr>
          <a:xfrm rot="-175720">
            <a:off x="4366065" y="4361478"/>
            <a:ext cx="1109557" cy="1043834"/>
          </a:xfrm>
          <a:custGeom>
            <a:avLst/>
            <a:gdLst/>
            <a:ahLst/>
            <a:cxnLst/>
            <a:rect l="l" t="t" r="r" b="b"/>
            <a:pathLst>
              <a:path w="1109557" h="1043834">
                <a:moveTo>
                  <a:pt x="0" y="0"/>
                </a:moveTo>
                <a:lnTo>
                  <a:pt x="1109557" y="0"/>
                </a:lnTo>
                <a:lnTo>
                  <a:pt x="1109557" y="1043834"/>
                </a:lnTo>
                <a:lnTo>
                  <a:pt x="0" y="10438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1358" r="-31988" b="-7672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TextBox 23"/>
          <p:cNvSpPr txBox="1"/>
          <p:nvPr/>
        </p:nvSpPr>
        <p:spPr>
          <a:xfrm>
            <a:off x="8100322" y="5620028"/>
            <a:ext cx="4102766" cy="55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0">
                <a:solidFill>
                  <a:srgbClr val="FFFFFF"/>
                </a:solidFill>
                <a:latin typeface="Canva Sans Bold"/>
              </a:rPr>
              <a:t>Team </a:t>
            </a:r>
            <a:r>
              <a:rPr lang="en-US" sz="3260">
                <a:solidFill>
                  <a:srgbClr val="1877F2"/>
                </a:solidFill>
                <a:latin typeface="Canva Sans Bold"/>
              </a:rPr>
              <a:t>STELLARS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54837" y="4134202"/>
            <a:ext cx="8064894" cy="134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20"/>
              </a:lnSpc>
            </a:pPr>
            <a:r>
              <a:rPr lang="en-US" sz="7943" spc="1691">
                <a:solidFill>
                  <a:srgbClr val="916DB4"/>
                </a:solidFill>
                <a:latin typeface="Canva Sans Bold"/>
              </a:rPr>
              <a:t>THANK </a:t>
            </a:r>
            <a:r>
              <a:rPr lang="en-US" sz="7943" spc="1691">
                <a:solidFill>
                  <a:srgbClr val="FFFFFF"/>
                </a:solidFill>
                <a:latin typeface="Canva Sans Bold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119</Words>
  <Application>Microsoft Office PowerPoint</Application>
  <PresentationFormat>Custom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Megathon'23</dc:title>
  <cp:lastModifiedBy>Dinesh Paridala</cp:lastModifiedBy>
  <cp:revision>3</cp:revision>
  <dcterms:created xsi:type="dcterms:W3CDTF">2006-08-16T00:00:00Z</dcterms:created>
  <dcterms:modified xsi:type="dcterms:W3CDTF">2023-10-29T08:31:58Z</dcterms:modified>
  <dc:identifier>DAFylYMEJik</dc:identifier>
</cp:coreProperties>
</file>